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c85f28413c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c85f28413c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c85f28413c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c85f28413c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c85f28413c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c85f28413c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c85f28413c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c85f28413c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c85f28413c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c85f28413c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c85f28413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c85f28413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85f28413c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c85f28413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c85f28413c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c85f28413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c85f28413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c85f28413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85f28413c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85f28413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c85f28413c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c85f28413c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c85f28413c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c85f28413c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145300" y="3547525"/>
            <a:ext cx="4506900" cy="8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</a:rPr>
              <a:t>mijn naam:</a:t>
            </a:r>
            <a:endParaRPr sz="2600">
              <a:solidFill>
                <a:schemeClr val="dk2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3575" y="135825"/>
            <a:ext cx="3125900" cy="297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/>
        </p:nvSpPr>
        <p:spPr>
          <a:xfrm>
            <a:off x="521275" y="4559950"/>
            <a:ext cx="7842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zin 9: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7" name="Google Shape;117;p22"/>
          <p:cNvSpPr txBox="1"/>
          <p:nvPr/>
        </p:nvSpPr>
        <p:spPr>
          <a:xfrm>
            <a:off x="1317025" y="4583025"/>
            <a:ext cx="763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1600" y="0"/>
            <a:ext cx="5054985" cy="455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/>
          <p:nvPr/>
        </p:nvSpPr>
        <p:spPr>
          <a:xfrm>
            <a:off x="521275" y="4559950"/>
            <a:ext cx="8649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zin 10: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4" name="Google Shape;124;p23"/>
          <p:cNvSpPr txBox="1"/>
          <p:nvPr/>
        </p:nvSpPr>
        <p:spPr>
          <a:xfrm>
            <a:off x="1317025" y="4583025"/>
            <a:ext cx="763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825" y="0"/>
            <a:ext cx="5123876" cy="458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/>
        </p:nvSpPr>
        <p:spPr>
          <a:xfrm>
            <a:off x="521275" y="4559950"/>
            <a:ext cx="8649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zin 11: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1" name="Google Shape;131;p24"/>
          <p:cNvSpPr txBox="1"/>
          <p:nvPr/>
        </p:nvSpPr>
        <p:spPr>
          <a:xfrm>
            <a:off x="1317025" y="4583025"/>
            <a:ext cx="763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32" name="Google Shape;1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25" y="-57675"/>
            <a:ext cx="5017075" cy="450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/>
        </p:nvSpPr>
        <p:spPr>
          <a:xfrm>
            <a:off x="521275" y="4559950"/>
            <a:ext cx="8649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zin 12: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8" name="Google Shape;138;p25"/>
          <p:cNvSpPr txBox="1"/>
          <p:nvPr/>
        </p:nvSpPr>
        <p:spPr>
          <a:xfrm>
            <a:off x="1317025" y="4583025"/>
            <a:ext cx="763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39" name="Google Shape;1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7700" y="-274325"/>
            <a:ext cx="5290950" cy="474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9200" y="48600"/>
            <a:ext cx="4993425" cy="44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521275" y="4559950"/>
            <a:ext cx="7842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zin 1: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1317025" y="4583025"/>
            <a:ext cx="763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9225" y="48600"/>
            <a:ext cx="5039526" cy="45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521275" y="4559950"/>
            <a:ext cx="7842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zin 2: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1317025" y="4583025"/>
            <a:ext cx="763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/>
        </p:nvSpPr>
        <p:spPr>
          <a:xfrm>
            <a:off x="521275" y="4559950"/>
            <a:ext cx="7842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zin 3: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5" name="Google Shape;75;p16"/>
          <p:cNvSpPr txBox="1"/>
          <p:nvPr/>
        </p:nvSpPr>
        <p:spPr>
          <a:xfrm>
            <a:off x="1317025" y="4583025"/>
            <a:ext cx="763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9150" y="0"/>
            <a:ext cx="5119736" cy="453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/>
        </p:nvSpPr>
        <p:spPr>
          <a:xfrm>
            <a:off x="521275" y="4559950"/>
            <a:ext cx="7842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zin 4: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2" name="Google Shape;82;p17"/>
          <p:cNvSpPr txBox="1"/>
          <p:nvPr/>
        </p:nvSpPr>
        <p:spPr>
          <a:xfrm>
            <a:off x="1317025" y="4583025"/>
            <a:ext cx="763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6125" y="-101300"/>
            <a:ext cx="5172113" cy="468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/>
        </p:nvSpPr>
        <p:spPr>
          <a:xfrm>
            <a:off x="521275" y="4559950"/>
            <a:ext cx="7842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zin 5: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9" name="Google Shape;89;p18"/>
          <p:cNvSpPr txBox="1"/>
          <p:nvPr/>
        </p:nvSpPr>
        <p:spPr>
          <a:xfrm>
            <a:off x="1317025" y="4583025"/>
            <a:ext cx="763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6125" y="-76450"/>
            <a:ext cx="5175599" cy="46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/>
        </p:nvSpPr>
        <p:spPr>
          <a:xfrm>
            <a:off x="521275" y="4559950"/>
            <a:ext cx="7842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zin 6: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6" name="Google Shape;96;p19"/>
          <p:cNvSpPr txBox="1"/>
          <p:nvPr/>
        </p:nvSpPr>
        <p:spPr>
          <a:xfrm>
            <a:off x="1317025" y="4583025"/>
            <a:ext cx="763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8450" y="-92275"/>
            <a:ext cx="5290950" cy="472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/>
        </p:nvSpPr>
        <p:spPr>
          <a:xfrm>
            <a:off x="521275" y="4559950"/>
            <a:ext cx="7842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zin 7: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3" name="Google Shape;103;p20"/>
          <p:cNvSpPr txBox="1"/>
          <p:nvPr/>
        </p:nvSpPr>
        <p:spPr>
          <a:xfrm>
            <a:off x="1317025" y="4583025"/>
            <a:ext cx="763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2400" y="-185350"/>
            <a:ext cx="5290951" cy="476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/>
        </p:nvSpPr>
        <p:spPr>
          <a:xfrm>
            <a:off x="521275" y="4559950"/>
            <a:ext cx="7842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zin 8: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0" name="Google Shape;110;p21"/>
          <p:cNvSpPr txBox="1"/>
          <p:nvPr/>
        </p:nvSpPr>
        <p:spPr>
          <a:xfrm>
            <a:off x="1317025" y="4583025"/>
            <a:ext cx="763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7000" y="-297375"/>
            <a:ext cx="5244824" cy="475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